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304" r:id="rId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B3AB8E-E590-4038-BB62-DAB3E69097A6}" v="1" dt="2026-02-06T16:25:14.82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1" d="100"/>
          <a:sy n="101" d="100"/>
        </p:scale>
        <p:origin x="87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microsoft.com/office/2016/11/relationships/changesInfo" Target="changesInfos/changesInfo1.xml"/><Relationship Id="rId3" Type="http://schemas.openxmlformats.org/officeDocument/2006/relationships/slide" Target="slides/slide1.xml"/><Relationship Id="rId7" Type="http://schemas.openxmlformats.org/officeDocument/2006/relationships/tableStyles" Target="tableStyles.xml"/><Relationship Id="rId12" Type="http://schemas.openxmlformats.org/officeDocument/2006/relationships/customXml" Target="../customXml/item3.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theme" Target="theme/theme1.xml"/><Relationship Id="rId11" Type="http://schemas.openxmlformats.org/officeDocument/2006/relationships/customXml" Target="../customXml/item2.xml"/><Relationship Id="rId5" Type="http://schemas.openxmlformats.org/officeDocument/2006/relationships/viewProps" Target="viewProps.xml"/><Relationship Id="rId10" Type="http://schemas.openxmlformats.org/officeDocument/2006/relationships/customXml" Target="../customXml/item1.xml"/><Relationship Id="rId4" Type="http://schemas.openxmlformats.org/officeDocument/2006/relationships/presProps" Target="presProps.xml"/><Relationship Id="rId9"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udryavtsev Dmitry" userId="0d8c633e-2865-4eba-89cb-1969e4bc504a" providerId="ADAL" clId="{6D4AA8ED-18D4-475F-B2E0-883CE4E9559C}"/>
    <pc:docChg chg="addSld modSld">
      <pc:chgData name="Kudryavtsev Dmitry" userId="0d8c633e-2865-4eba-89cb-1969e4bc504a" providerId="ADAL" clId="{6D4AA8ED-18D4-475F-B2E0-883CE4E9559C}" dt="2026-02-06T16:25:14.785" v="0"/>
      <pc:docMkLst>
        <pc:docMk/>
      </pc:docMkLst>
      <pc:sldChg chg="add">
        <pc:chgData name="Kudryavtsev Dmitry" userId="0d8c633e-2865-4eba-89cb-1969e4bc504a" providerId="ADAL" clId="{6D4AA8ED-18D4-475F-B2E0-883CE4E9559C}" dt="2026-02-06T16:25:14.785" v="0"/>
        <pc:sldMkLst>
          <pc:docMk/>
          <pc:sldMk cId="1686751078" sldId="304"/>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C91117-2112-2066-2181-F090EF7C889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70127881-C9FB-A623-A8D2-9B1562298D1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4AF1644-B9C1-F82D-6D24-3F4AF123153D}"/>
              </a:ext>
            </a:extLst>
          </p:cNvPr>
          <p:cNvSpPr>
            <a:spLocks noGrp="1"/>
          </p:cNvSpPr>
          <p:nvPr>
            <p:ph type="dt" sz="half" idx="10"/>
          </p:nvPr>
        </p:nvSpPr>
        <p:spPr/>
        <p:txBody>
          <a:bodyPr/>
          <a:lstStyle/>
          <a:p>
            <a:fld id="{91BFEFCF-F13F-45E0-9123-2A5153844612}" type="datetimeFigureOut">
              <a:rPr lang="en-GB" smtClean="0"/>
              <a:t>06/02/2026</a:t>
            </a:fld>
            <a:endParaRPr lang="en-GB"/>
          </a:p>
        </p:txBody>
      </p:sp>
      <p:sp>
        <p:nvSpPr>
          <p:cNvPr id="5" name="Footer Placeholder 4">
            <a:extLst>
              <a:ext uri="{FF2B5EF4-FFF2-40B4-BE49-F238E27FC236}">
                <a16:creationId xmlns:a16="http://schemas.microsoft.com/office/drawing/2014/main" id="{5E37F847-E36D-8A2E-CCA5-4324C703B57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B0A6BA4-2A48-F66C-0C10-118D7B896003}"/>
              </a:ext>
            </a:extLst>
          </p:cNvPr>
          <p:cNvSpPr>
            <a:spLocks noGrp="1"/>
          </p:cNvSpPr>
          <p:nvPr>
            <p:ph type="sldNum" sz="quarter" idx="12"/>
          </p:nvPr>
        </p:nvSpPr>
        <p:spPr/>
        <p:txBody>
          <a:bodyPr/>
          <a:lstStyle/>
          <a:p>
            <a:fld id="{4463573C-1AFB-4A8A-9EF5-49C80A5C0D66}" type="slidenum">
              <a:rPr lang="en-GB" smtClean="0"/>
              <a:t>‹#›</a:t>
            </a:fld>
            <a:endParaRPr lang="en-GB"/>
          </a:p>
        </p:txBody>
      </p:sp>
    </p:spTree>
    <p:extLst>
      <p:ext uri="{BB962C8B-B14F-4D97-AF65-F5344CB8AC3E}">
        <p14:creationId xmlns:p14="http://schemas.microsoft.com/office/powerpoint/2010/main" val="31019723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E02C83-27EB-3EED-3747-CF18CDA188EA}"/>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A7ECEC9-A372-A8C6-5F1C-B1A2C6340A4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80C902A-5EE7-02F5-5CE5-CDF5D6943676}"/>
              </a:ext>
            </a:extLst>
          </p:cNvPr>
          <p:cNvSpPr>
            <a:spLocks noGrp="1"/>
          </p:cNvSpPr>
          <p:nvPr>
            <p:ph type="dt" sz="half" idx="10"/>
          </p:nvPr>
        </p:nvSpPr>
        <p:spPr/>
        <p:txBody>
          <a:bodyPr/>
          <a:lstStyle/>
          <a:p>
            <a:fld id="{91BFEFCF-F13F-45E0-9123-2A5153844612}" type="datetimeFigureOut">
              <a:rPr lang="en-GB" smtClean="0"/>
              <a:t>06/02/2026</a:t>
            </a:fld>
            <a:endParaRPr lang="en-GB"/>
          </a:p>
        </p:txBody>
      </p:sp>
      <p:sp>
        <p:nvSpPr>
          <p:cNvPr id="5" name="Footer Placeholder 4">
            <a:extLst>
              <a:ext uri="{FF2B5EF4-FFF2-40B4-BE49-F238E27FC236}">
                <a16:creationId xmlns:a16="http://schemas.microsoft.com/office/drawing/2014/main" id="{728DC6A4-DAF5-F799-0D6C-015A7BC8F55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B7CD7A2-4173-B546-9153-1474CC81C453}"/>
              </a:ext>
            </a:extLst>
          </p:cNvPr>
          <p:cNvSpPr>
            <a:spLocks noGrp="1"/>
          </p:cNvSpPr>
          <p:nvPr>
            <p:ph type="sldNum" sz="quarter" idx="12"/>
          </p:nvPr>
        </p:nvSpPr>
        <p:spPr/>
        <p:txBody>
          <a:bodyPr/>
          <a:lstStyle/>
          <a:p>
            <a:fld id="{4463573C-1AFB-4A8A-9EF5-49C80A5C0D66}" type="slidenum">
              <a:rPr lang="en-GB" smtClean="0"/>
              <a:t>‹#›</a:t>
            </a:fld>
            <a:endParaRPr lang="en-GB"/>
          </a:p>
        </p:txBody>
      </p:sp>
    </p:spTree>
    <p:extLst>
      <p:ext uri="{BB962C8B-B14F-4D97-AF65-F5344CB8AC3E}">
        <p14:creationId xmlns:p14="http://schemas.microsoft.com/office/powerpoint/2010/main" val="22754011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1A7E384-7647-9570-5B36-296E5EB09BCE}"/>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2C612A8E-C61D-91E4-649B-30A650E5EB0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653EC26-0766-5E3C-8EA4-1BD0262509D3}"/>
              </a:ext>
            </a:extLst>
          </p:cNvPr>
          <p:cNvSpPr>
            <a:spLocks noGrp="1"/>
          </p:cNvSpPr>
          <p:nvPr>
            <p:ph type="dt" sz="half" idx="10"/>
          </p:nvPr>
        </p:nvSpPr>
        <p:spPr/>
        <p:txBody>
          <a:bodyPr/>
          <a:lstStyle/>
          <a:p>
            <a:fld id="{91BFEFCF-F13F-45E0-9123-2A5153844612}" type="datetimeFigureOut">
              <a:rPr lang="en-GB" smtClean="0"/>
              <a:t>06/02/2026</a:t>
            </a:fld>
            <a:endParaRPr lang="en-GB"/>
          </a:p>
        </p:txBody>
      </p:sp>
      <p:sp>
        <p:nvSpPr>
          <p:cNvPr id="5" name="Footer Placeholder 4">
            <a:extLst>
              <a:ext uri="{FF2B5EF4-FFF2-40B4-BE49-F238E27FC236}">
                <a16:creationId xmlns:a16="http://schemas.microsoft.com/office/drawing/2014/main" id="{06C0A261-A9A0-78AA-E5EB-85A400048E3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1F454F0-3795-CAD2-A3EC-7566063BC09A}"/>
              </a:ext>
            </a:extLst>
          </p:cNvPr>
          <p:cNvSpPr>
            <a:spLocks noGrp="1"/>
          </p:cNvSpPr>
          <p:nvPr>
            <p:ph type="sldNum" sz="quarter" idx="12"/>
          </p:nvPr>
        </p:nvSpPr>
        <p:spPr/>
        <p:txBody>
          <a:bodyPr/>
          <a:lstStyle/>
          <a:p>
            <a:fld id="{4463573C-1AFB-4A8A-9EF5-49C80A5C0D66}" type="slidenum">
              <a:rPr lang="en-GB" smtClean="0"/>
              <a:t>‹#›</a:t>
            </a:fld>
            <a:endParaRPr lang="en-GB"/>
          </a:p>
        </p:txBody>
      </p:sp>
    </p:spTree>
    <p:extLst>
      <p:ext uri="{BB962C8B-B14F-4D97-AF65-F5344CB8AC3E}">
        <p14:creationId xmlns:p14="http://schemas.microsoft.com/office/powerpoint/2010/main" val="4496860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Empty">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444F2DD0-4EFA-CC68-39AE-304097D9E64A}"/>
              </a:ext>
            </a:extLst>
          </p:cNvPr>
          <p:cNvSpPr>
            <a:spLocks noGrp="1"/>
          </p:cNvSpPr>
          <p:nvPr>
            <p:ph type="sldNum" sz="quarter" idx="12"/>
          </p:nvPr>
        </p:nvSpPr>
        <p:spPr>
          <a:xfrm>
            <a:off x="10860657" y="6288437"/>
            <a:ext cx="815406" cy="365125"/>
          </a:xfrm>
          <a:prstGeom prst="rect">
            <a:avLst/>
          </a:prstGeom>
        </p:spPr>
        <p:txBody>
          <a:bodyPr/>
          <a:lstStyle/>
          <a:p>
            <a:fld id="{D2E17652-E0E3-4679-AD73-518C995FCB2A}" type="slidenum">
              <a:rPr lang="LID4096" smtClean="0"/>
              <a:t>‹#›</a:t>
            </a:fld>
            <a:endParaRPr lang="LID4096"/>
          </a:p>
        </p:txBody>
      </p:sp>
    </p:spTree>
    <p:extLst>
      <p:ext uri="{BB962C8B-B14F-4D97-AF65-F5344CB8AC3E}">
        <p14:creationId xmlns:p14="http://schemas.microsoft.com/office/powerpoint/2010/main" val="2205408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02_1Column">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50FF869-0A57-8744-AF43-1DD5F0265D54}"/>
              </a:ext>
            </a:extLst>
          </p:cNvPr>
          <p:cNvSpPr>
            <a:spLocks noGrp="1"/>
          </p:cNvSpPr>
          <p:nvPr>
            <p:ph sz="half" idx="2"/>
          </p:nvPr>
        </p:nvSpPr>
        <p:spPr>
          <a:xfrm>
            <a:off x="550864" y="1302588"/>
            <a:ext cx="11125198" cy="4610849"/>
          </a:xfrm>
        </p:spPr>
        <p:txBody>
          <a:bodyPr numCol="1"/>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Slide Number Placeholder 8">
            <a:extLst>
              <a:ext uri="{FF2B5EF4-FFF2-40B4-BE49-F238E27FC236}">
                <a16:creationId xmlns:a16="http://schemas.microsoft.com/office/drawing/2014/main" id="{82855EF8-B435-1E4D-A91A-7793311ABCE7}"/>
              </a:ext>
            </a:extLst>
          </p:cNvPr>
          <p:cNvSpPr>
            <a:spLocks noGrp="1"/>
          </p:cNvSpPr>
          <p:nvPr>
            <p:ph type="sldNum" sz="quarter" idx="12"/>
          </p:nvPr>
        </p:nvSpPr>
        <p:spPr/>
        <p:txBody>
          <a:bodyPr/>
          <a:lstStyle/>
          <a:p>
            <a:fld id="{76BAB7ED-EDE9-4D4B-9A2D-30E18C47C16E}" type="slidenum">
              <a:rPr lang="en-GB" smtClean="0"/>
              <a:t>‹#›</a:t>
            </a:fld>
            <a:endParaRPr lang="en-GB"/>
          </a:p>
        </p:txBody>
      </p:sp>
      <p:sp>
        <p:nvSpPr>
          <p:cNvPr id="3" name="Title Placeholder 1">
            <a:extLst>
              <a:ext uri="{FF2B5EF4-FFF2-40B4-BE49-F238E27FC236}">
                <a16:creationId xmlns:a16="http://schemas.microsoft.com/office/drawing/2014/main" id="{5F94154B-3085-69DC-543E-666622E090F6}"/>
              </a:ext>
            </a:extLst>
          </p:cNvPr>
          <p:cNvSpPr>
            <a:spLocks noGrp="1"/>
          </p:cNvSpPr>
          <p:nvPr>
            <p:ph type="title"/>
          </p:nvPr>
        </p:nvSpPr>
        <p:spPr>
          <a:xfrm>
            <a:off x="550863" y="276045"/>
            <a:ext cx="11125200" cy="668517"/>
          </a:xfrm>
          <a:prstGeom prst="rect">
            <a:avLst/>
          </a:prstGeom>
        </p:spPr>
        <p:txBody>
          <a:bodyPr vert="horz" lIns="0" tIns="0" rIns="0" bIns="36000" rtlCol="0" anchor="t" anchorCtr="0">
            <a:normAutofit/>
          </a:bodyPr>
          <a:lstStyle/>
          <a:p>
            <a:r>
              <a:rPr lang="en-US"/>
              <a:t>Click to edit Master title style</a:t>
            </a:r>
            <a:endParaRPr lang="en-GB"/>
          </a:p>
        </p:txBody>
      </p:sp>
    </p:spTree>
    <p:extLst>
      <p:ext uri="{BB962C8B-B14F-4D97-AF65-F5344CB8AC3E}">
        <p14:creationId xmlns:p14="http://schemas.microsoft.com/office/powerpoint/2010/main" val="23718137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BCE082-2168-4BAE-A930-81823E3D8B6D}"/>
              </a:ext>
            </a:extLst>
          </p:cNvPr>
          <p:cNvSpPr>
            <a:spLocks noGrp="1"/>
          </p:cNvSpPr>
          <p:nvPr>
            <p:ph type="title"/>
          </p:nvPr>
        </p:nvSpPr>
        <p:spPr>
          <a:xfrm>
            <a:off x="1742535" y="31857"/>
            <a:ext cx="10248179" cy="986059"/>
          </a:xfrm>
        </p:spPr>
        <p:txBody>
          <a:bodyPr/>
          <a:lstStyle/>
          <a:p>
            <a:r>
              <a:rPr lang="en-US"/>
              <a:t>Click to edit Master title style</a:t>
            </a:r>
            <a:endParaRPr lang="LID4096"/>
          </a:p>
        </p:txBody>
      </p:sp>
      <p:sp>
        <p:nvSpPr>
          <p:cNvPr id="3" name="Content Placeholder 2">
            <a:extLst>
              <a:ext uri="{FF2B5EF4-FFF2-40B4-BE49-F238E27FC236}">
                <a16:creationId xmlns:a16="http://schemas.microsoft.com/office/drawing/2014/main" id="{EEE479A4-90EE-494F-9E2B-028C3F2D0466}"/>
              </a:ext>
            </a:extLst>
          </p:cNvPr>
          <p:cNvSpPr>
            <a:spLocks noGrp="1"/>
          </p:cNvSpPr>
          <p:nvPr>
            <p:ph idx="1"/>
          </p:nvPr>
        </p:nvSpPr>
        <p:spPr>
          <a:xfrm>
            <a:off x="838200" y="1511464"/>
            <a:ext cx="10515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LID4096"/>
          </a:p>
        </p:txBody>
      </p:sp>
      <p:sp>
        <p:nvSpPr>
          <p:cNvPr id="4" name="Date Placeholder 3">
            <a:extLst>
              <a:ext uri="{FF2B5EF4-FFF2-40B4-BE49-F238E27FC236}">
                <a16:creationId xmlns:a16="http://schemas.microsoft.com/office/drawing/2014/main" id="{6E25713A-AD1F-4D30-BE81-AE33745AB973}"/>
              </a:ext>
            </a:extLst>
          </p:cNvPr>
          <p:cNvSpPr>
            <a:spLocks noGrp="1"/>
          </p:cNvSpPr>
          <p:nvPr>
            <p:ph type="dt" sz="half" idx="10"/>
          </p:nvPr>
        </p:nvSpPr>
        <p:spPr/>
        <p:txBody>
          <a:bodyPr/>
          <a:lstStyle/>
          <a:p>
            <a:fld id="{F3B7932F-4BD0-4E2C-BF36-5010C84A111F}" type="datetimeFigureOut">
              <a:rPr lang="LID4096" smtClean="0"/>
              <a:t>02/06/2026</a:t>
            </a:fld>
            <a:endParaRPr lang="LID4096"/>
          </a:p>
        </p:txBody>
      </p:sp>
      <p:sp>
        <p:nvSpPr>
          <p:cNvPr id="5" name="Footer Placeholder 4">
            <a:extLst>
              <a:ext uri="{FF2B5EF4-FFF2-40B4-BE49-F238E27FC236}">
                <a16:creationId xmlns:a16="http://schemas.microsoft.com/office/drawing/2014/main" id="{F8C65B76-DBB2-4741-90C0-9426D5875DEF}"/>
              </a:ext>
            </a:extLst>
          </p:cNvPr>
          <p:cNvSpPr>
            <a:spLocks noGrp="1"/>
          </p:cNvSpPr>
          <p:nvPr>
            <p:ph type="ftr" sz="quarter" idx="11"/>
          </p:nvPr>
        </p:nvSpPr>
        <p:spPr/>
        <p:txBody>
          <a:bodyPr/>
          <a:lstStyle/>
          <a:p>
            <a:endParaRPr lang="LID4096"/>
          </a:p>
        </p:txBody>
      </p:sp>
      <p:sp>
        <p:nvSpPr>
          <p:cNvPr id="6" name="Slide Number Placeholder 5">
            <a:extLst>
              <a:ext uri="{FF2B5EF4-FFF2-40B4-BE49-F238E27FC236}">
                <a16:creationId xmlns:a16="http://schemas.microsoft.com/office/drawing/2014/main" id="{DBD4B235-6322-4F40-95D6-6FEA9BF10E66}"/>
              </a:ext>
            </a:extLst>
          </p:cNvPr>
          <p:cNvSpPr>
            <a:spLocks noGrp="1"/>
          </p:cNvSpPr>
          <p:nvPr>
            <p:ph type="sldNum" sz="quarter" idx="12"/>
          </p:nvPr>
        </p:nvSpPr>
        <p:spPr/>
        <p:txBody>
          <a:bodyPr/>
          <a:lstStyle/>
          <a:p>
            <a:fld id="{D2E17652-E0E3-4679-AD73-518C995FCB2A}" type="slidenum">
              <a:rPr lang="LID4096" smtClean="0"/>
              <a:t>‹#›</a:t>
            </a:fld>
            <a:endParaRPr lang="LID4096"/>
          </a:p>
        </p:txBody>
      </p:sp>
      <p:pic>
        <p:nvPicPr>
          <p:cNvPr id="8" name="Picture 7" descr="A logo for a company&#10;&#10;AI-generated content may be incorrect.">
            <a:extLst>
              <a:ext uri="{FF2B5EF4-FFF2-40B4-BE49-F238E27FC236}">
                <a16:creationId xmlns:a16="http://schemas.microsoft.com/office/drawing/2014/main" id="{A2AAAD7C-BC8F-8299-39CC-A4B0955B4B5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585" y="31857"/>
            <a:ext cx="1431530" cy="694428"/>
          </a:xfrm>
          <a:prstGeom prst="rect">
            <a:avLst/>
          </a:prstGeom>
        </p:spPr>
      </p:pic>
    </p:spTree>
    <p:extLst>
      <p:ext uri="{BB962C8B-B14F-4D97-AF65-F5344CB8AC3E}">
        <p14:creationId xmlns:p14="http://schemas.microsoft.com/office/powerpoint/2010/main" val="8349354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670DA-6484-BBF6-5761-4B54E152548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67262F14-009F-EE7B-08BD-3E6177E6D31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9BEF377-B812-934D-675C-99DF78B8F9EA}"/>
              </a:ext>
            </a:extLst>
          </p:cNvPr>
          <p:cNvSpPr>
            <a:spLocks noGrp="1"/>
          </p:cNvSpPr>
          <p:nvPr>
            <p:ph type="dt" sz="half" idx="10"/>
          </p:nvPr>
        </p:nvSpPr>
        <p:spPr/>
        <p:txBody>
          <a:bodyPr/>
          <a:lstStyle/>
          <a:p>
            <a:fld id="{91BFEFCF-F13F-45E0-9123-2A5153844612}" type="datetimeFigureOut">
              <a:rPr lang="en-GB" smtClean="0"/>
              <a:t>06/02/2026</a:t>
            </a:fld>
            <a:endParaRPr lang="en-GB"/>
          </a:p>
        </p:txBody>
      </p:sp>
      <p:sp>
        <p:nvSpPr>
          <p:cNvPr id="5" name="Footer Placeholder 4">
            <a:extLst>
              <a:ext uri="{FF2B5EF4-FFF2-40B4-BE49-F238E27FC236}">
                <a16:creationId xmlns:a16="http://schemas.microsoft.com/office/drawing/2014/main" id="{D154A690-800E-A3F9-9635-F4041E3C786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A6B58B6-1370-D460-96B9-BEA34912C725}"/>
              </a:ext>
            </a:extLst>
          </p:cNvPr>
          <p:cNvSpPr>
            <a:spLocks noGrp="1"/>
          </p:cNvSpPr>
          <p:nvPr>
            <p:ph type="sldNum" sz="quarter" idx="12"/>
          </p:nvPr>
        </p:nvSpPr>
        <p:spPr/>
        <p:txBody>
          <a:bodyPr/>
          <a:lstStyle/>
          <a:p>
            <a:fld id="{4463573C-1AFB-4A8A-9EF5-49C80A5C0D66}" type="slidenum">
              <a:rPr lang="en-GB" smtClean="0"/>
              <a:t>‹#›</a:t>
            </a:fld>
            <a:endParaRPr lang="en-GB"/>
          </a:p>
        </p:txBody>
      </p:sp>
    </p:spTree>
    <p:extLst>
      <p:ext uri="{BB962C8B-B14F-4D97-AF65-F5344CB8AC3E}">
        <p14:creationId xmlns:p14="http://schemas.microsoft.com/office/powerpoint/2010/main" val="18871738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5689CF-C8FB-DDCD-153C-700BA2BB4EB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66F0F24-8CC7-393C-3114-76C663F56FA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DA1B751-48F8-5A51-3B6A-E19E85FE79B0}"/>
              </a:ext>
            </a:extLst>
          </p:cNvPr>
          <p:cNvSpPr>
            <a:spLocks noGrp="1"/>
          </p:cNvSpPr>
          <p:nvPr>
            <p:ph type="dt" sz="half" idx="10"/>
          </p:nvPr>
        </p:nvSpPr>
        <p:spPr/>
        <p:txBody>
          <a:bodyPr/>
          <a:lstStyle/>
          <a:p>
            <a:fld id="{91BFEFCF-F13F-45E0-9123-2A5153844612}" type="datetimeFigureOut">
              <a:rPr lang="en-GB" smtClean="0"/>
              <a:t>06/02/2026</a:t>
            </a:fld>
            <a:endParaRPr lang="en-GB"/>
          </a:p>
        </p:txBody>
      </p:sp>
      <p:sp>
        <p:nvSpPr>
          <p:cNvPr id="5" name="Footer Placeholder 4">
            <a:extLst>
              <a:ext uri="{FF2B5EF4-FFF2-40B4-BE49-F238E27FC236}">
                <a16:creationId xmlns:a16="http://schemas.microsoft.com/office/drawing/2014/main" id="{66F88861-5E02-4678-4ADA-FFE39CA66A4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B57E8B4-13FB-B354-8599-B24158AF7FFE}"/>
              </a:ext>
            </a:extLst>
          </p:cNvPr>
          <p:cNvSpPr>
            <a:spLocks noGrp="1"/>
          </p:cNvSpPr>
          <p:nvPr>
            <p:ph type="sldNum" sz="quarter" idx="12"/>
          </p:nvPr>
        </p:nvSpPr>
        <p:spPr/>
        <p:txBody>
          <a:bodyPr/>
          <a:lstStyle/>
          <a:p>
            <a:fld id="{4463573C-1AFB-4A8A-9EF5-49C80A5C0D66}" type="slidenum">
              <a:rPr lang="en-GB" smtClean="0"/>
              <a:t>‹#›</a:t>
            </a:fld>
            <a:endParaRPr lang="en-GB"/>
          </a:p>
        </p:txBody>
      </p:sp>
    </p:spTree>
    <p:extLst>
      <p:ext uri="{BB962C8B-B14F-4D97-AF65-F5344CB8AC3E}">
        <p14:creationId xmlns:p14="http://schemas.microsoft.com/office/powerpoint/2010/main" val="30357622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B39E7B-83CC-65A4-77B3-9DF3B9418A93}"/>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7B94D0A-B7D1-809A-A403-9FC873C9D41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F2FA3712-BB92-6333-4414-DD1D3E8A4A4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EEDD4164-4F73-1CAE-74DA-8B03EED283E1}"/>
              </a:ext>
            </a:extLst>
          </p:cNvPr>
          <p:cNvSpPr>
            <a:spLocks noGrp="1"/>
          </p:cNvSpPr>
          <p:nvPr>
            <p:ph type="dt" sz="half" idx="10"/>
          </p:nvPr>
        </p:nvSpPr>
        <p:spPr/>
        <p:txBody>
          <a:bodyPr/>
          <a:lstStyle/>
          <a:p>
            <a:fld id="{91BFEFCF-F13F-45E0-9123-2A5153844612}" type="datetimeFigureOut">
              <a:rPr lang="en-GB" smtClean="0"/>
              <a:t>06/02/2026</a:t>
            </a:fld>
            <a:endParaRPr lang="en-GB"/>
          </a:p>
        </p:txBody>
      </p:sp>
      <p:sp>
        <p:nvSpPr>
          <p:cNvPr id="6" name="Footer Placeholder 5">
            <a:extLst>
              <a:ext uri="{FF2B5EF4-FFF2-40B4-BE49-F238E27FC236}">
                <a16:creationId xmlns:a16="http://schemas.microsoft.com/office/drawing/2014/main" id="{BBBABC73-203B-966E-C7BD-C2159F45911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13B4A39-67EB-F64A-5831-6EB85DF30B17}"/>
              </a:ext>
            </a:extLst>
          </p:cNvPr>
          <p:cNvSpPr>
            <a:spLocks noGrp="1"/>
          </p:cNvSpPr>
          <p:nvPr>
            <p:ph type="sldNum" sz="quarter" idx="12"/>
          </p:nvPr>
        </p:nvSpPr>
        <p:spPr/>
        <p:txBody>
          <a:bodyPr/>
          <a:lstStyle/>
          <a:p>
            <a:fld id="{4463573C-1AFB-4A8A-9EF5-49C80A5C0D66}" type="slidenum">
              <a:rPr lang="en-GB" smtClean="0"/>
              <a:t>‹#›</a:t>
            </a:fld>
            <a:endParaRPr lang="en-GB"/>
          </a:p>
        </p:txBody>
      </p:sp>
    </p:spTree>
    <p:extLst>
      <p:ext uri="{BB962C8B-B14F-4D97-AF65-F5344CB8AC3E}">
        <p14:creationId xmlns:p14="http://schemas.microsoft.com/office/powerpoint/2010/main" val="32295652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4BCCD7-3866-22A3-246D-2615BD7B08BA}"/>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FA05923-8B7F-6635-ADD5-FD77F09D6A6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EE239C0-2BF4-2AED-E333-F6C894FEA66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2A9A4228-ECA2-4F65-1DFA-1920C676602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6F7C27C-0C22-104E-3DA0-5DFD7131929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9FE8F402-A180-32C8-FCCF-318265CDB87C}"/>
              </a:ext>
            </a:extLst>
          </p:cNvPr>
          <p:cNvSpPr>
            <a:spLocks noGrp="1"/>
          </p:cNvSpPr>
          <p:nvPr>
            <p:ph type="dt" sz="half" idx="10"/>
          </p:nvPr>
        </p:nvSpPr>
        <p:spPr/>
        <p:txBody>
          <a:bodyPr/>
          <a:lstStyle/>
          <a:p>
            <a:fld id="{91BFEFCF-F13F-45E0-9123-2A5153844612}" type="datetimeFigureOut">
              <a:rPr lang="en-GB" smtClean="0"/>
              <a:t>06/02/2026</a:t>
            </a:fld>
            <a:endParaRPr lang="en-GB"/>
          </a:p>
        </p:txBody>
      </p:sp>
      <p:sp>
        <p:nvSpPr>
          <p:cNvPr id="8" name="Footer Placeholder 7">
            <a:extLst>
              <a:ext uri="{FF2B5EF4-FFF2-40B4-BE49-F238E27FC236}">
                <a16:creationId xmlns:a16="http://schemas.microsoft.com/office/drawing/2014/main" id="{A20769D3-DD08-CEBF-81BA-20051D2543D5}"/>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B1F2860C-13CD-CB2B-A918-89B574B3A51C}"/>
              </a:ext>
            </a:extLst>
          </p:cNvPr>
          <p:cNvSpPr>
            <a:spLocks noGrp="1"/>
          </p:cNvSpPr>
          <p:nvPr>
            <p:ph type="sldNum" sz="quarter" idx="12"/>
          </p:nvPr>
        </p:nvSpPr>
        <p:spPr/>
        <p:txBody>
          <a:bodyPr/>
          <a:lstStyle/>
          <a:p>
            <a:fld id="{4463573C-1AFB-4A8A-9EF5-49C80A5C0D66}" type="slidenum">
              <a:rPr lang="en-GB" smtClean="0"/>
              <a:t>‹#›</a:t>
            </a:fld>
            <a:endParaRPr lang="en-GB"/>
          </a:p>
        </p:txBody>
      </p:sp>
    </p:spTree>
    <p:extLst>
      <p:ext uri="{BB962C8B-B14F-4D97-AF65-F5344CB8AC3E}">
        <p14:creationId xmlns:p14="http://schemas.microsoft.com/office/powerpoint/2010/main" val="36728690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4AA9D8-A98F-0567-AE91-BFB5D60791A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A20B0DF6-4078-38A3-152B-2EB18689028E}"/>
              </a:ext>
            </a:extLst>
          </p:cNvPr>
          <p:cNvSpPr>
            <a:spLocks noGrp="1"/>
          </p:cNvSpPr>
          <p:nvPr>
            <p:ph type="dt" sz="half" idx="10"/>
          </p:nvPr>
        </p:nvSpPr>
        <p:spPr/>
        <p:txBody>
          <a:bodyPr/>
          <a:lstStyle/>
          <a:p>
            <a:fld id="{91BFEFCF-F13F-45E0-9123-2A5153844612}" type="datetimeFigureOut">
              <a:rPr lang="en-GB" smtClean="0"/>
              <a:t>06/02/2026</a:t>
            </a:fld>
            <a:endParaRPr lang="en-GB"/>
          </a:p>
        </p:txBody>
      </p:sp>
      <p:sp>
        <p:nvSpPr>
          <p:cNvPr id="4" name="Footer Placeholder 3">
            <a:extLst>
              <a:ext uri="{FF2B5EF4-FFF2-40B4-BE49-F238E27FC236}">
                <a16:creationId xmlns:a16="http://schemas.microsoft.com/office/drawing/2014/main" id="{32DEA7AC-F4EC-D34A-FA2C-1C544162B88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EC09732C-E9EC-BD10-B5B0-4016E054BDDE}"/>
              </a:ext>
            </a:extLst>
          </p:cNvPr>
          <p:cNvSpPr>
            <a:spLocks noGrp="1"/>
          </p:cNvSpPr>
          <p:nvPr>
            <p:ph type="sldNum" sz="quarter" idx="12"/>
          </p:nvPr>
        </p:nvSpPr>
        <p:spPr/>
        <p:txBody>
          <a:bodyPr/>
          <a:lstStyle/>
          <a:p>
            <a:fld id="{4463573C-1AFB-4A8A-9EF5-49C80A5C0D66}" type="slidenum">
              <a:rPr lang="en-GB" smtClean="0"/>
              <a:t>‹#›</a:t>
            </a:fld>
            <a:endParaRPr lang="en-GB"/>
          </a:p>
        </p:txBody>
      </p:sp>
    </p:spTree>
    <p:extLst>
      <p:ext uri="{BB962C8B-B14F-4D97-AF65-F5344CB8AC3E}">
        <p14:creationId xmlns:p14="http://schemas.microsoft.com/office/powerpoint/2010/main" val="18611214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6134C90-8DED-BAB0-B520-4744F89B52B4}"/>
              </a:ext>
            </a:extLst>
          </p:cNvPr>
          <p:cNvSpPr>
            <a:spLocks noGrp="1"/>
          </p:cNvSpPr>
          <p:nvPr>
            <p:ph type="dt" sz="half" idx="10"/>
          </p:nvPr>
        </p:nvSpPr>
        <p:spPr/>
        <p:txBody>
          <a:bodyPr/>
          <a:lstStyle/>
          <a:p>
            <a:fld id="{91BFEFCF-F13F-45E0-9123-2A5153844612}" type="datetimeFigureOut">
              <a:rPr lang="en-GB" smtClean="0"/>
              <a:t>06/02/2026</a:t>
            </a:fld>
            <a:endParaRPr lang="en-GB"/>
          </a:p>
        </p:txBody>
      </p:sp>
      <p:sp>
        <p:nvSpPr>
          <p:cNvPr id="3" name="Footer Placeholder 2">
            <a:extLst>
              <a:ext uri="{FF2B5EF4-FFF2-40B4-BE49-F238E27FC236}">
                <a16:creationId xmlns:a16="http://schemas.microsoft.com/office/drawing/2014/main" id="{8520B17A-6698-C719-2201-67C16D3F609F}"/>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9C3627B5-2E1E-2EB5-5F00-0C49A449E64B}"/>
              </a:ext>
            </a:extLst>
          </p:cNvPr>
          <p:cNvSpPr>
            <a:spLocks noGrp="1"/>
          </p:cNvSpPr>
          <p:nvPr>
            <p:ph type="sldNum" sz="quarter" idx="12"/>
          </p:nvPr>
        </p:nvSpPr>
        <p:spPr/>
        <p:txBody>
          <a:bodyPr/>
          <a:lstStyle/>
          <a:p>
            <a:fld id="{4463573C-1AFB-4A8A-9EF5-49C80A5C0D66}" type="slidenum">
              <a:rPr lang="en-GB" smtClean="0"/>
              <a:t>‹#›</a:t>
            </a:fld>
            <a:endParaRPr lang="en-GB"/>
          </a:p>
        </p:txBody>
      </p:sp>
    </p:spTree>
    <p:extLst>
      <p:ext uri="{BB962C8B-B14F-4D97-AF65-F5344CB8AC3E}">
        <p14:creationId xmlns:p14="http://schemas.microsoft.com/office/powerpoint/2010/main" val="9397226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EAE26-F690-7DCF-C155-5BD97724F47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55A61D5E-7F97-A4FA-6ED2-FB0F01B9E45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42901ADD-23CE-B7E4-9D3F-14534CD0E8E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93CE151-F78C-B158-DEB8-8756A4D148A0}"/>
              </a:ext>
            </a:extLst>
          </p:cNvPr>
          <p:cNvSpPr>
            <a:spLocks noGrp="1"/>
          </p:cNvSpPr>
          <p:nvPr>
            <p:ph type="dt" sz="half" idx="10"/>
          </p:nvPr>
        </p:nvSpPr>
        <p:spPr/>
        <p:txBody>
          <a:bodyPr/>
          <a:lstStyle/>
          <a:p>
            <a:fld id="{91BFEFCF-F13F-45E0-9123-2A5153844612}" type="datetimeFigureOut">
              <a:rPr lang="en-GB" smtClean="0"/>
              <a:t>06/02/2026</a:t>
            </a:fld>
            <a:endParaRPr lang="en-GB"/>
          </a:p>
        </p:txBody>
      </p:sp>
      <p:sp>
        <p:nvSpPr>
          <p:cNvPr id="6" name="Footer Placeholder 5">
            <a:extLst>
              <a:ext uri="{FF2B5EF4-FFF2-40B4-BE49-F238E27FC236}">
                <a16:creationId xmlns:a16="http://schemas.microsoft.com/office/drawing/2014/main" id="{17765E8C-11A2-25D8-E5B0-A9F9A46A00D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410A97D-3B62-C487-A2D9-99D263AE2FF0}"/>
              </a:ext>
            </a:extLst>
          </p:cNvPr>
          <p:cNvSpPr>
            <a:spLocks noGrp="1"/>
          </p:cNvSpPr>
          <p:nvPr>
            <p:ph type="sldNum" sz="quarter" idx="12"/>
          </p:nvPr>
        </p:nvSpPr>
        <p:spPr/>
        <p:txBody>
          <a:bodyPr/>
          <a:lstStyle/>
          <a:p>
            <a:fld id="{4463573C-1AFB-4A8A-9EF5-49C80A5C0D66}" type="slidenum">
              <a:rPr lang="en-GB" smtClean="0"/>
              <a:t>‹#›</a:t>
            </a:fld>
            <a:endParaRPr lang="en-GB"/>
          </a:p>
        </p:txBody>
      </p:sp>
    </p:spTree>
    <p:extLst>
      <p:ext uri="{BB962C8B-B14F-4D97-AF65-F5344CB8AC3E}">
        <p14:creationId xmlns:p14="http://schemas.microsoft.com/office/powerpoint/2010/main" val="1946478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61D238-1650-35B5-60BD-A98A4B5C7E9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2C110F6A-1184-BB3B-675E-D73633D2B01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F48A2F43-C9CE-1653-8070-2B3012826FC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7691497-B4AC-4902-AC43-54EC2314A1B7}"/>
              </a:ext>
            </a:extLst>
          </p:cNvPr>
          <p:cNvSpPr>
            <a:spLocks noGrp="1"/>
          </p:cNvSpPr>
          <p:nvPr>
            <p:ph type="dt" sz="half" idx="10"/>
          </p:nvPr>
        </p:nvSpPr>
        <p:spPr/>
        <p:txBody>
          <a:bodyPr/>
          <a:lstStyle/>
          <a:p>
            <a:fld id="{91BFEFCF-F13F-45E0-9123-2A5153844612}" type="datetimeFigureOut">
              <a:rPr lang="en-GB" smtClean="0"/>
              <a:t>06/02/2026</a:t>
            </a:fld>
            <a:endParaRPr lang="en-GB"/>
          </a:p>
        </p:txBody>
      </p:sp>
      <p:sp>
        <p:nvSpPr>
          <p:cNvPr id="6" name="Footer Placeholder 5">
            <a:extLst>
              <a:ext uri="{FF2B5EF4-FFF2-40B4-BE49-F238E27FC236}">
                <a16:creationId xmlns:a16="http://schemas.microsoft.com/office/drawing/2014/main" id="{91E7DA12-08A0-284D-690A-01253CA3B9A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85FF3D0-FD7E-D96A-83DA-12C54A558F12}"/>
              </a:ext>
            </a:extLst>
          </p:cNvPr>
          <p:cNvSpPr>
            <a:spLocks noGrp="1"/>
          </p:cNvSpPr>
          <p:nvPr>
            <p:ph type="sldNum" sz="quarter" idx="12"/>
          </p:nvPr>
        </p:nvSpPr>
        <p:spPr/>
        <p:txBody>
          <a:bodyPr/>
          <a:lstStyle/>
          <a:p>
            <a:fld id="{4463573C-1AFB-4A8A-9EF5-49C80A5C0D66}" type="slidenum">
              <a:rPr lang="en-GB" smtClean="0"/>
              <a:t>‹#›</a:t>
            </a:fld>
            <a:endParaRPr lang="en-GB"/>
          </a:p>
        </p:txBody>
      </p:sp>
    </p:spTree>
    <p:extLst>
      <p:ext uri="{BB962C8B-B14F-4D97-AF65-F5344CB8AC3E}">
        <p14:creationId xmlns:p14="http://schemas.microsoft.com/office/powerpoint/2010/main" val="33278189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jpeg"/><Relationship Id="rId5" Type="http://schemas.openxmlformats.org/officeDocument/2006/relationships/image" Target="../media/image1.png"/><Relationship Id="rId4" Type="http://schemas.openxmlformats.org/officeDocument/2006/relationships/theme" Target="../theme/theme2.xml"/><Relationship Id="rId9"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8D1C7EA-C409-DD35-42DC-FD77860DEE5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5D0E22A7-B5A7-9841-511B-F413C103727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4C72968-347D-D328-C921-435E61548C8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91BFEFCF-F13F-45E0-9123-2A5153844612}" type="datetimeFigureOut">
              <a:rPr lang="en-GB" smtClean="0"/>
              <a:t>06/02/2026</a:t>
            </a:fld>
            <a:endParaRPr lang="en-GB"/>
          </a:p>
        </p:txBody>
      </p:sp>
      <p:sp>
        <p:nvSpPr>
          <p:cNvPr id="5" name="Footer Placeholder 4">
            <a:extLst>
              <a:ext uri="{FF2B5EF4-FFF2-40B4-BE49-F238E27FC236}">
                <a16:creationId xmlns:a16="http://schemas.microsoft.com/office/drawing/2014/main" id="{1B887038-67FE-C395-833B-D5FA337EC4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7FC353D7-BBB6-728B-59CA-D2851EC917F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463573C-1AFB-4A8A-9EF5-49C80A5C0D66}" type="slidenum">
              <a:rPr lang="en-GB" smtClean="0"/>
              <a:t>‹#›</a:t>
            </a:fld>
            <a:endParaRPr lang="en-GB"/>
          </a:p>
        </p:txBody>
      </p:sp>
    </p:spTree>
    <p:extLst>
      <p:ext uri="{BB962C8B-B14F-4D97-AF65-F5344CB8AC3E}">
        <p14:creationId xmlns:p14="http://schemas.microsoft.com/office/powerpoint/2010/main" val="7849394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2863482-3E3E-724A-87A8-CA82245B73AB}"/>
              </a:ext>
            </a:extLst>
          </p:cNvPr>
          <p:cNvSpPr>
            <a:spLocks noGrp="1"/>
          </p:cNvSpPr>
          <p:nvPr>
            <p:ph type="title"/>
          </p:nvPr>
        </p:nvSpPr>
        <p:spPr>
          <a:xfrm>
            <a:off x="550863" y="326169"/>
            <a:ext cx="11125199" cy="959168"/>
          </a:xfrm>
          <a:prstGeom prst="rect">
            <a:avLst/>
          </a:prstGeom>
        </p:spPr>
        <p:txBody>
          <a:bodyPr vert="horz" lIns="0" tIns="0" rIns="0" bIns="36000" rtlCol="0" anchor="t" anchorCtr="0">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EDC45BB-E865-604D-BAD8-9A4AAA649D6B}"/>
              </a:ext>
            </a:extLst>
          </p:cNvPr>
          <p:cNvSpPr>
            <a:spLocks noGrp="1"/>
          </p:cNvSpPr>
          <p:nvPr>
            <p:ph type="body" idx="1"/>
          </p:nvPr>
        </p:nvSpPr>
        <p:spPr>
          <a:xfrm>
            <a:off x="550863" y="1609336"/>
            <a:ext cx="11125200" cy="4140200"/>
          </a:xfrm>
          <a:prstGeom prst="rect">
            <a:avLst/>
          </a:prstGeom>
        </p:spPr>
        <p:txBody>
          <a:bodyPr vert="horz" lIns="0" tIns="0" rIns="0" bIns="36000" numCol="2" spcCol="36000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6">
            <a:extLst>
              <a:ext uri="{FF2B5EF4-FFF2-40B4-BE49-F238E27FC236}">
                <a16:creationId xmlns:a16="http://schemas.microsoft.com/office/drawing/2014/main" id="{EFBB03F7-6D8B-994F-B00B-57FCFD1550EE}"/>
              </a:ext>
            </a:extLst>
          </p:cNvPr>
          <p:cNvSpPr/>
          <p:nvPr userDrawn="1"/>
        </p:nvSpPr>
        <p:spPr>
          <a:xfrm>
            <a:off x="0" y="6136545"/>
            <a:ext cx="12192000" cy="72145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Slide Number Placeholder 5">
            <a:extLst>
              <a:ext uri="{FF2B5EF4-FFF2-40B4-BE49-F238E27FC236}">
                <a16:creationId xmlns:a16="http://schemas.microsoft.com/office/drawing/2014/main" id="{0FA3BE1B-B189-8D41-8637-DAFFE0A4FFC7}"/>
              </a:ext>
            </a:extLst>
          </p:cNvPr>
          <p:cNvSpPr>
            <a:spLocks noGrp="1"/>
          </p:cNvSpPr>
          <p:nvPr>
            <p:ph type="sldNum" sz="quarter" idx="4"/>
          </p:nvPr>
        </p:nvSpPr>
        <p:spPr>
          <a:xfrm>
            <a:off x="11291977" y="6288437"/>
            <a:ext cx="384086" cy="365125"/>
          </a:xfrm>
          <a:prstGeom prst="rect">
            <a:avLst/>
          </a:prstGeom>
        </p:spPr>
        <p:txBody>
          <a:bodyPr vert="horz" lIns="0" tIns="0" rIns="0" bIns="0" rtlCol="0" anchor="b" anchorCtr="0">
            <a:normAutofit/>
          </a:bodyPr>
          <a:lstStyle>
            <a:lvl1pPr algn="r">
              <a:defRPr sz="1000">
                <a:solidFill>
                  <a:schemeClr val="accent2"/>
                </a:solidFill>
              </a:defRPr>
            </a:lvl1pPr>
          </a:lstStyle>
          <a:p>
            <a:fld id="{76BAB7ED-EDE9-4D4B-9A2D-30E18C47C16E}" type="slidenum">
              <a:rPr lang="en-GB" smtClean="0"/>
              <a:pPr/>
              <a:t>‹#›</a:t>
            </a:fld>
            <a:endParaRPr lang="en-GB"/>
          </a:p>
        </p:txBody>
      </p:sp>
      <p:pic>
        <p:nvPicPr>
          <p:cNvPr id="10" name="Picture 9" descr="A black background with white text&#10;&#10;Description automatically generated">
            <a:extLst>
              <a:ext uri="{FF2B5EF4-FFF2-40B4-BE49-F238E27FC236}">
                <a16:creationId xmlns:a16="http://schemas.microsoft.com/office/drawing/2014/main" id="{169003C9-084D-FC26-1D39-0D7492481758}"/>
              </a:ext>
            </a:extLst>
          </p:cNvPr>
          <p:cNvPicPr>
            <a:picLocks noChangeAspect="1"/>
          </p:cNvPicPr>
          <p:nvPr userDrawn="1"/>
        </p:nvPicPr>
        <p:blipFill>
          <a:blip r:embed="rId5"/>
          <a:stretch>
            <a:fillRect/>
          </a:stretch>
        </p:blipFill>
        <p:spPr>
          <a:xfrm>
            <a:off x="123335" y="6224222"/>
            <a:ext cx="2396986" cy="534797"/>
          </a:xfrm>
          <a:prstGeom prst="rect">
            <a:avLst/>
          </a:prstGeom>
        </p:spPr>
      </p:pic>
      <p:pic>
        <p:nvPicPr>
          <p:cNvPr id="11" name="Picture 10" descr="A picture containing drawing&#10;&#10;Description automatically generated">
            <a:extLst>
              <a:ext uri="{FF2B5EF4-FFF2-40B4-BE49-F238E27FC236}">
                <a16:creationId xmlns:a16="http://schemas.microsoft.com/office/drawing/2014/main" id="{565E5AF0-B41F-D724-AC9E-2D9EC748B320}"/>
              </a:ext>
            </a:extLst>
          </p:cNvPr>
          <p:cNvPicPr>
            <a:picLocks noChangeAspect="1"/>
          </p:cNvPicPr>
          <p:nvPr userDrawn="1"/>
        </p:nvPicPr>
        <p:blipFill rotWithShape="1">
          <a:blip r:embed="rId6"/>
          <a:srcRect t="16005" b="22114"/>
          <a:stretch/>
        </p:blipFill>
        <p:spPr>
          <a:xfrm>
            <a:off x="4930715" y="6139166"/>
            <a:ext cx="1295400" cy="720021"/>
          </a:xfrm>
          <a:prstGeom prst="rect">
            <a:avLst/>
          </a:prstGeom>
        </p:spPr>
      </p:pic>
      <p:pic>
        <p:nvPicPr>
          <p:cNvPr id="12" name="Picture 11" descr="A white text on a black background&#10;&#10;AI-generated content may be incorrect.">
            <a:extLst>
              <a:ext uri="{FF2B5EF4-FFF2-40B4-BE49-F238E27FC236}">
                <a16:creationId xmlns:a16="http://schemas.microsoft.com/office/drawing/2014/main" id="{2D739856-1CBC-F3E7-8AB3-1220AB3FD40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75332" y="6305539"/>
            <a:ext cx="1119144" cy="369521"/>
          </a:xfrm>
          <a:prstGeom prst="rect">
            <a:avLst/>
          </a:prstGeom>
        </p:spPr>
      </p:pic>
      <p:pic>
        <p:nvPicPr>
          <p:cNvPr id="13" name="Picture 12" descr="A purple text on a black background&#10;&#10;AI-generated content may be incorrect.">
            <a:extLst>
              <a:ext uri="{FF2B5EF4-FFF2-40B4-BE49-F238E27FC236}">
                <a16:creationId xmlns:a16="http://schemas.microsoft.com/office/drawing/2014/main" id="{E3BB73EA-BD26-A591-9B30-DBD48FBFCDF2}"/>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8869794" y="6165164"/>
            <a:ext cx="1667355" cy="650268"/>
          </a:xfrm>
          <a:prstGeom prst="rect">
            <a:avLst/>
          </a:prstGeom>
        </p:spPr>
      </p:pic>
      <p:pic>
        <p:nvPicPr>
          <p:cNvPr id="14" name="Picture 13" descr="A black and grey logo&#10;&#10;AI-generated content may be incorrect.">
            <a:extLst>
              <a:ext uri="{FF2B5EF4-FFF2-40B4-BE49-F238E27FC236}">
                <a16:creationId xmlns:a16="http://schemas.microsoft.com/office/drawing/2014/main" id="{F37C63C1-9AFF-4F83-B92E-E2185D3D9117}"/>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6793748" y="6154365"/>
            <a:ext cx="1610206" cy="674940"/>
          </a:xfrm>
          <a:prstGeom prst="rect">
            <a:avLst/>
          </a:prstGeom>
        </p:spPr>
      </p:pic>
    </p:spTree>
    <p:extLst>
      <p:ext uri="{BB962C8B-B14F-4D97-AF65-F5344CB8AC3E}">
        <p14:creationId xmlns:p14="http://schemas.microsoft.com/office/powerpoint/2010/main" val="332387274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p:txStyles>
    <p:titleStyle>
      <a:lvl1pPr algn="l" defTabSz="914400" rtl="0" eaLnBrk="1" latinLnBrk="0" hangingPunct="1">
        <a:lnSpc>
          <a:spcPts val="3900"/>
        </a:lnSpc>
        <a:spcBef>
          <a:spcPct val="0"/>
        </a:spcBef>
        <a:buNone/>
        <a:defRPr sz="3600" b="1" kern="1200">
          <a:solidFill>
            <a:schemeClr val="accent1"/>
          </a:solidFill>
          <a:latin typeface="+mj-lt"/>
          <a:ea typeface="+mj-ea"/>
          <a:cs typeface="+mj-cs"/>
        </a:defRPr>
      </a:lvl1pPr>
    </p:titleStyle>
    <p:bodyStyle>
      <a:lvl1pPr marL="216000" indent="-216000" algn="l" defTabSz="914400" rtl="0" eaLnBrk="1" latinLnBrk="0" hangingPunct="1">
        <a:lnSpc>
          <a:spcPts val="2200"/>
        </a:lnSpc>
        <a:spcBef>
          <a:spcPts val="800"/>
        </a:spcBef>
        <a:buClr>
          <a:schemeClr val="accent2"/>
        </a:buClr>
        <a:buFont typeface="Wingdings" pitchFamily="2" charset="2"/>
        <a:buChar char="§"/>
        <a:defRPr sz="1800" kern="1200">
          <a:solidFill>
            <a:schemeClr val="tx1"/>
          </a:solidFill>
          <a:latin typeface="+mn-lt"/>
          <a:ea typeface="+mn-ea"/>
          <a:cs typeface="+mn-cs"/>
        </a:defRPr>
      </a:lvl1pPr>
      <a:lvl2pPr marL="720000" indent="-216000" algn="l" defTabSz="914400" rtl="0" eaLnBrk="1" latinLnBrk="0" hangingPunct="1">
        <a:lnSpc>
          <a:spcPts val="2000"/>
        </a:lnSpc>
        <a:spcBef>
          <a:spcPts val="800"/>
        </a:spcBef>
        <a:buClr>
          <a:schemeClr val="accent2"/>
        </a:buClr>
        <a:buFont typeface="Wingdings" pitchFamily="2" charset="2"/>
        <a:buChar char="§"/>
        <a:defRPr sz="1600" kern="1200">
          <a:solidFill>
            <a:schemeClr val="tx1"/>
          </a:solidFill>
          <a:latin typeface="+mn-lt"/>
          <a:ea typeface="+mn-ea"/>
          <a:cs typeface="+mn-cs"/>
        </a:defRPr>
      </a:lvl2pPr>
      <a:lvl3pPr marL="1080000" indent="-216000" algn="l" defTabSz="914400" rtl="0" eaLnBrk="1" latinLnBrk="0" hangingPunct="1">
        <a:lnSpc>
          <a:spcPts val="2000"/>
        </a:lnSpc>
        <a:spcBef>
          <a:spcPts val="800"/>
        </a:spcBef>
        <a:buClr>
          <a:schemeClr val="accent2"/>
        </a:buClr>
        <a:buFont typeface="Wingdings" pitchFamily="2" charset="2"/>
        <a:buChar char="§"/>
        <a:defRPr sz="1600" kern="1200">
          <a:solidFill>
            <a:schemeClr val="tx1"/>
          </a:solidFill>
          <a:latin typeface="+mn-lt"/>
          <a:ea typeface="+mn-ea"/>
          <a:cs typeface="+mn-cs"/>
        </a:defRPr>
      </a:lvl3pPr>
      <a:lvl4pPr marL="1440000" indent="-216000" algn="l" defTabSz="914400" rtl="0" eaLnBrk="1" latinLnBrk="0" hangingPunct="1">
        <a:lnSpc>
          <a:spcPts val="2000"/>
        </a:lnSpc>
        <a:spcBef>
          <a:spcPts val="800"/>
        </a:spcBef>
        <a:buClr>
          <a:schemeClr val="accent2"/>
        </a:buClr>
        <a:buFont typeface="Wingdings" pitchFamily="2" charset="2"/>
        <a:buChar char="§"/>
        <a:defRPr sz="1600" kern="1200">
          <a:solidFill>
            <a:schemeClr val="tx1"/>
          </a:solidFill>
          <a:latin typeface="+mn-lt"/>
          <a:ea typeface="+mn-ea"/>
          <a:cs typeface="+mn-cs"/>
        </a:defRPr>
      </a:lvl4pPr>
      <a:lvl5pPr marL="1800000" indent="-216000" algn="l" defTabSz="914400" rtl="0" eaLnBrk="1" latinLnBrk="0" hangingPunct="1">
        <a:lnSpc>
          <a:spcPts val="2000"/>
        </a:lnSpc>
        <a:spcBef>
          <a:spcPts val="800"/>
        </a:spcBef>
        <a:buClr>
          <a:schemeClr val="accent2"/>
        </a:buClr>
        <a:buFont typeface="Wingdings" pitchFamily="2" charset="2"/>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347">
          <p15:clr>
            <a:srgbClr val="F26B43"/>
          </p15:clr>
        </p15:guide>
        <p15:guide id="4" pos="7355">
          <p15:clr>
            <a:srgbClr val="F26B43"/>
          </p15:clr>
        </p15:guide>
        <p15:guide id="5" orient="horz" pos="346">
          <p15:clr>
            <a:srgbClr val="F26B43"/>
          </p15:clr>
        </p15:guide>
        <p15:guide id="6" orient="horz" pos="1117">
          <p15:clr>
            <a:srgbClr val="F26B43"/>
          </p15:clr>
        </p15:guide>
        <p15:guide id="7" orient="horz" pos="3725">
          <p15:clr>
            <a:srgbClr val="F26B43"/>
          </p15:clr>
        </p15:guide>
        <p15:guide id="8" orient="horz" pos="4178">
          <p15:clr>
            <a:srgbClr val="F26B43"/>
          </p15:clr>
        </p15:guide>
        <p15:guide id="9" pos="3727">
          <p15:clr>
            <a:srgbClr val="F26B43"/>
          </p15:clr>
        </p15:guide>
        <p15:guide id="10" pos="3953">
          <p15:clr>
            <a:srgbClr val="F26B43"/>
          </p15:clr>
        </p15:guide>
        <p15:guide id="11" pos="1912">
          <p15:clr>
            <a:srgbClr val="F26B43"/>
          </p15:clr>
        </p15:guide>
        <p15:guide id="12" pos="2139">
          <p15:clr>
            <a:srgbClr val="F26B43"/>
          </p15:clr>
        </p15:guide>
        <p15:guide id="13" pos="5541">
          <p15:clr>
            <a:srgbClr val="F26B43"/>
          </p15:clr>
        </p15:guide>
        <p15:guide id="14" pos="5768">
          <p15:clr>
            <a:srgbClr val="F26B43"/>
          </p15:clr>
        </p15:guide>
        <p15:guide id="15" pos="4067">
          <p15:clr>
            <a:srgbClr val="F26B43"/>
          </p15:clr>
        </p15:guide>
        <p15:guide id="16" orient="horz" pos="3861">
          <p15:clr>
            <a:srgbClr val="F26B43"/>
          </p15:clr>
        </p15:guide>
        <p15:guide id="17" orient="horz" pos="148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3D98B6-6D57-ECAF-70C3-E5A866ADF09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D040676-0182-2A3C-9815-43179F9D5A06}"/>
              </a:ext>
            </a:extLst>
          </p:cNvPr>
          <p:cNvSpPr>
            <a:spLocks noGrp="1"/>
          </p:cNvSpPr>
          <p:nvPr>
            <p:ph type="title"/>
          </p:nvPr>
        </p:nvSpPr>
        <p:spPr/>
        <p:txBody>
          <a:bodyPr>
            <a:noAutofit/>
          </a:bodyPr>
          <a:lstStyle/>
          <a:p>
            <a:r>
              <a:rPr lang="en-US" sz="3000" noProof="0"/>
              <a:t>GenAI product description: Incident reporting use case</a:t>
            </a:r>
            <a:br>
              <a:rPr lang="en-US" sz="3000" noProof="0"/>
            </a:br>
            <a:endParaRPr lang="en-US" sz="3000" noProof="0"/>
          </a:p>
        </p:txBody>
      </p:sp>
      <p:graphicFrame>
        <p:nvGraphicFramePr>
          <p:cNvPr id="20" name="Table 19">
            <a:extLst>
              <a:ext uri="{FF2B5EF4-FFF2-40B4-BE49-F238E27FC236}">
                <a16:creationId xmlns:a16="http://schemas.microsoft.com/office/drawing/2014/main" id="{83D16C2D-8D0A-25EA-C770-B32642BEE0E7}"/>
              </a:ext>
            </a:extLst>
          </p:cNvPr>
          <p:cNvGraphicFramePr>
            <a:graphicFrameLocks noGrp="1"/>
          </p:cNvGraphicFramePr>
          <p:nvPr/>
        </p:nvGraphicFramePr>
        <p:xfrm>
          <a:off x="550863" y="1100912"/>
          <a:ext cx="10782171" cy="4386102"/>
        </p:xfrm>
        <a:graphic>
          <a:graphicData uri="http://schemas.openxmlformats.org/drawingml/2006/table">
            <a:tbl>
              <a:tblPr>
                <a:tableStyleId>{5C22544A-7EE6-4342-B048-85BDC9FD1C3A}</a:tableStyleId>
              </a:tblPr>
              <a:tblGrid>
                <a:gridCol w="2058333">
                  <a:extLst>
                    <a:ext uri="{9D8B030D-6E8A-4147-A177-3AD203B41FA5}">
                      <a16:colId xmlns:a16="http://schemas.microsoft.com/office/drawing/2014/main" val="2927767909"/>
                    </a:ext>
                  </a:extLst>
                </a:gridCol>
                <a:gridCol w="8723838">
                  <a:extLst>
                    <a:ext uri="{9D8B030D-6E8A-4147-A177-3AD203B41FA5}">
                      <a16:colId xmlns:a16="http://schemas.microsoft.com/office/drawing/2014/main" val="4222207393"/>
                    </a:ext>
                  </a:extLst>
                </a:gridCol>
              </a:tblGrid>
              <a:tr h="296670">
                <a:tc>
                  <a:txBody>
                    <a:bodyPr/>
                    <a:lstStyle/>
                    <a:p>
                      <a:pPr>
                        <a:lnSpc>
                          <a:spcPct val="100000"/>
                        </a:lnSpc>
                        <a:spcAft>
                          <a:spcPts val="0"/>
                        </a:spcAft>
                        <a:buNone/>
                      </a:pPr>
                      <a:r>
                        <a:rPr lang="en-US" sz="1200" b="1" noProof="0">
                          <a:effectLst/>
                          <a:latin typeface="Aptos" panose="020B0004020202020204" pitchFamily="34" charset="0"/>
                          <a:ea typeface="Aptos" panose="020B0004020202020204" pitchFamily="34" charset="0"/>
                          <a:cs typeface="Arial" panose="020B0604020202020204" pitchFamily="34" charset="0"/>
                        </a:rPr>
                        <a:t>Name</a:t>
                      </a:r>
                    </a:p>
                  </a:txBody>
                  <a:tcPr marL="72000" marR="72000" marT="72000" marB="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buNone/>
                      </a:pPr>
                      <a:r>
                        <a:rPr lang="en-US" sz="1200" noProof="0">
                          <a:latin typeface="Aptos" panose="020B0004020202020204" pitchFamily="34" charset="0"/>
                        </a:rPr>
                        <a:t>Incident reporting assistant</a:t>
                      </a:r>
                      <a:endParaRPr lang="en-US" sz="1200" noProof="0">
                        <a:effectLst/>
                        <a:latin typeface="Aptos" panose="020B0004020202020204" pitchFamily="34" charset="0"/>
                        <a:ea typeface="Aptos" panose="020B000402020202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16352935"/>
                  </a:ext>
                </a:extLst>
              </a:tr>
              <a:tr h="296670">
                <a:tc>
                  <a:txBody>
                    <a:bodyPr/>
                    <a:lstStyle/>
                    <a:p>
                      <a:pPr>
                        <a:lnSpc>
                          <a:spcPct val="100000"/>
                        </a:lnSpc>
                        <a:spcAft>
                          <a:spcPts val="0"/>
                        </a:spcAft>
                        <a:buNone/>
                      </a:pPr>
                      <a:r>
                        <a:rPr lang="en-US" sz="1200" b="1" noProof="0">
                          <a:effectLst/>
                          <a:latin typeface="Aptos" panose="020B0004020202020204" pitchFamily="34" charset="0"/>
                        </a:rPr>
                        <a:t>Task</a:t>
                      </a:r>
                      <a:endParaRPr lang="en-US" sz="1200" b="1" noProof="0">
                        <a:effectLst/>
                        <a:latin typeface="Aptos" panose="020B0004020202020204" pitchFamily="34" charset="0"/>
                        <a:ea typeface="Aptos" panose="020B0004020202020204" pitchFamily="34" charset="0"/>
                        <a:cs typeface="Arial" panose="020B0604020202020204" pitchFamily="34" charset="0"/>
                      </a:endParaRPr>
                    </a:p>
                  </a:txBody>
                  <a:tcPr marL="72000" marR="72000" marT="72000" marB="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buNone/>
                      </a:pPr>
                      <a:r>
                        <a:rPr lang="en-US" sz="1200" noProof="0">
                          <a:effectLst/>
                          <a:latin typeface="Aptos" panose="020B0004020202020204" pitchFamily="34" charset="0"/>
                          <a:ea typeface="Aptos" panose="020B0004020202020204" pitchFamily="34" charset="0"/>
                          <a:cs typeface="Arial" panose="020B0604020202020204" pitchFamily="34" charset="0"/>
                        </a:rPr>
                        <a:t>Incident reporting</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8976604"/>
                  </a:ext>
                </a:extLst>
              </a:tr>
              <a:tr h="323988">
                <a:tc>
                  <a:txBody>
                    <a:bodyPr/>
                    <a:lstStyle/>
                    <a:p>
                      <a:pPr>
                        <a:lnSpc>
                          <a:spcPct val="100000"/>
                        </a:lnSpc>
                        <a:spcAft>
                          <a:spcPts val="0"/>
                        </a:spcAft>
                        <a:buNone/>
                      </a:pPr>
                      <a:r>
                        <a:rPr lang="en-US" sz="1200" b="1" noProof="0">
                          <a:effectLst/>
                          <a:latin typeface="Aptos" panose="020B0004020202020204" pitchFamily="34" charset="0"/>
                          <a:ea typeface="Aptos" panose="020B0004020202020204" pitchFamily="34" charset="0"/>
                          <a:cs typeface="Arial" panose="020B0604020202020204" pitchFamily="34" charset="0"/>
                        </a:rPr>
                        <a:t>Knowledge processes</a:t>
                      </a:r>
                    </a:p>
                  </a:txBody>
                  <a:tcPr marL="72000" marR="72000" marT="72000" marB="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buNone/>
                      </a:pPr>
                      <a:r>
                        <a:rPr lang="en-US" sz="1200" noProof="0">
                          <a:effectLst/>
                          <a:latin typeface="Aptos" panose="020B0004020202020204" pitchFamily="34" charset="0"/>
                          <a:ea typeface="Aptos" panose="020B0004020202020204" pitchFamily="34" charset="0"/>
                          <a:cs typeface="Arial" panose="020B0604020202020204" pitchFamily="34" charset="0"/>
                        </a:rPr>
                        <a:t>Knowledge Capture + Knowledge synthesis</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36405193"/>
                  </a:ext>
                </a:extLst>
              </a:tr>
              <a:tr h="619118">
                <a:tc>
                  <a:txBody>
                    <a:bodyPr/>
                    <a:lstStyle/>
                    <a:p>
                      <a:pPr>
                        <a:lnSpc>
                          <a:spcPct val="100000"/>
                        </a:lnSpc>
                        <a:spcAft>
                          <a:spcPts val="0"/>
                        </a:spcAft>
                        <a:buNone/>
                      </a:pPr>
                      <a:r>
                        <a:rPr lang="en-US" sz="1200" b="1" noProof="0">
                          <a:effectLst/>
                          <a:latin typeface="Aptos" panose="020B0004020202020204" pitchFamily="34" charset="0"/>
                        </a:rPr>
                        <a:t>Business need</a:t>
                      </a:r>
                      <a:endParaRPr lang="en-US" sz="1200" b="1" noProof="0">
                        <a:effectLst/>
                        <a:latin typeface="Aptos" panose="020B0004020202020204" pitchFamily="34" charset="0"/>
                        <a:ea typeface="Aptos" panose="020B0004020202020204" pitchFamily="34" charset="0"/>
                        <a:cs typeface="Arial" panose="020B0604020202020204" pitchFamily="34" charset="0"/>
                      </a:endParaRPr>
                    </a:p>
                  </a:txBody>
                  <a:tcPr marL="72000" marR="72000" marT="72000" marB="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buNone/>
                      </a:pPr>
                      <a:r>
                        <a:rPr lang="en-US" sz="1200" noProof="0">
                          <a:effectLst/>
                          <a:latin typeface="Aptos" panose="020B0004020202020204" pitchFamily="34" charset="0"/>
                          <a:ea typeface="Aptos" panose="020B0004020202020204" pitchFamily="34" charset="0"/>
                          <a:cs typeface="Arial" panose="020B0604020202020204" pitchFamily="34" charset="0"/>
                        </a:rPr>
                        <a:t>Incidents such as broken equipment, water leaks, or spills occasionally occur on company premises and must be reported quickly so they can be resolved. Currently, employees must go to a computer and complete a web form in system X, which slows down the incident‑reporting process.</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5675391"/>
                  </a:ext>
                </a:extLst>
              </a:tr>
              <a:tr h="451476">
                <a:tc>
                  <a:txBody>
                    <a:bodyPr/>
                    <a:lstStyle/>
                    <a:p>
                      <a:pPr>
                        <a:lnSpc>
                          <a:spcPct val="100000"/>
                        </a:lnSpc>
                        <a:spcAft>
                          <a:spcPts val="0"/>
                        </a:spcAft>
                        <a:buNone/>
                      </a:pPr>
                      <a:r>
                        <a:rPr lang="en-US" sz="1200" b="1" noProof="0">
                          <a:effectLst/>
                          <a:latin typeface="Aptos" panose="020B0004020202020204" pitchFamily="34" charset="0"/>
                        </a:rPr>
                        <a:t>Solution</a:t>
                      </a:r>
                      <a:endParaRPr lang="en-US" sz="1200" b="1" noProof="0">
                        <a:effectLst/>
                        <a:latin typeface="Aptos" panose="020B0004020202020204" pitchFamily="34" charset="0"/>
                        <a:ea typeface="Aptos" panose="020B0004020202020204" pitchFamily="34" charset="0"/>
                        <a:cs typeface="Arial" panose="020B0604020202020204" pitchFamily="34" charset="0"/>
                      </a:endParaRPr>
                    </a:p>
                  </a:txBody>
                  <a:tcPr marL="72000" marR="72000" marT="72000" marB="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buNone/>
                      </a:pPr>
                      <a:r>
                        <a:rPr lang="en-US" sz="1200" noProof="0">
                          <a:effectLst/>
                          <a:latin typeface="Aptos" panose="020B0004020202020204" pitchFamily="34" charset="0"/>
                          <a:ea typeface="Aptos" panose="020B0004020202020204" pitchFamily="34" charset="0"/>
                          <a:cs typeface="Arial" panose="020B0604020202020204" pitchFamily="34" charset="0"/>
                        </a:rPr>
                        <a:t>The new AI-driven solution will enable employees to report incidents quickly through voice input on their mobile phones from different locations (including outdoors). The process will involve recording verbal descriptions of incidents, capturing images of hazards, and converting this information into a structured incident report that can be saved directly to the system X.</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73145177"/>
                  </a:ext>
                </a:extLst>
              </a:tr>
              <a:tr h="0">
                <a:tc>
                  <a:txBody>
                    <a:bodyPr/>
                    <a:lstStyle/>
                    <a:p>
                      <a:pPr>
                        <a:lnSpc>
                          <a:spcPct val="100000"/>
                        </a:lnSpc>
                        <a:spcAft>
                          <a:spcPts val="0"/>
                        </a:spcAft>
                        <a:buNone/>
                      </a:pPr>
                      <a:r>
                        <a:rPr lang="en-US" sz="1200" b="1" noProof="0">
                          <a:effectLst/>
                          <a:latin typeface="Aptos" panose="020B0004020202020204" pitchFamily="34" charset="0"/>
                        </a:rPr>
                        <a:t>User/-s</a:t>
                      </a:r>
                      <a:endParaRPr lang="en-US" sz="1200" b="1" noProof="0">
                        <a:effectLst/>
                        <a:latin typeface="Aptos" panose="020B0004020202020204" pitchFamily="34" charset="0"/>
                        <a:ea typeface="Aptos" panose="020B0004020202020204" pitchFamily="34" charset="0"/>
                        <a:cs typeface="Arial" panose="020B0604020202020204" pitchFamily="34" charset="0"/>
                      </a:endParaRPr>
                    </a:p>
                  </a:txBody>
                  <a:tcPr marL="72000" marR="72000" marT="72000" marB="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buNone/>
                      </a:pPr>
                      <a:r>
                        <a:rPr lang="en-US" sz="1200" noProof="0">
                          <a:effectLst/>
                          <a:latin typeface="Aptos" panose="020B0004020202020204" pitchFamily="34" charset="0"/>
                          <a:ea typeface="Aptos" panose="020B0004020202020204" pitchFamily="34" charset="0"/>
                          <a:cs typeface="Arial" panose="020B0604020202020204" pitchFamily="34" charset="0"/>
                        </a:rPr>
                        <a:t>Everyone in the company</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88092695"/>
                  </a:ext>
                </a:extLst>
              </a:tr>
              <a:tr h="561437">
                <a:tc>
                  <a:txBody>
                    <a:bodyPr/>
                    <a:lstStyle/>
                    <a:p>
                      <a:pPr>
                        <a:lnSpc>
                          <a:spcPct val="100000"/>
                        </a:lnSpc>
                        <a:spcAft>
                          <a:spcPts val="0"/>
                        </a:spcAft>
                        <a:buNone/>
                      </a:pPr>
                      <a:r>
                        <a:rPr lang="en-US" sz="1200" b="1" noProof="0">
                          <a:effectLst/>
                          <a:latin typeface="Aptos" panose="020B0004020202020204" pitchFamily="34" charset="0"/>
                        </a:rPr>
                        <a:t>Input</a:t>
                      </a:r>
                      <a:endParaRPr lang="en-US" sz="1200" b="1" noProof="0">
                        <a:effectLst/>
                        <a:latin typeface="Aptos" panose="020B0004020202020204" pitchFamily="34" charset="0"/>
                        <a:ea typeface="Aptos" panose="020B0004020202020204" pitchFamily="34" charset="0"/>
                        <a:cs typeface="Arial" panose="020B0604020202020204" pitchFamily="34" charset="0"/>
                      </a:endParaRPr>
                    </a:p>
                  </a:txBody>
                  <a:tcPr marL="72000" marR="72000" marT="72000" marB="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42900" lvl="0" indent="-342900">
                        <a:lnSpc>
                          <a:spcPct val="107000"/>
                        </a:lnSpc>
                        <a:buFont typeface="+mj-lt"/>
                        <a:buAutoNum type="arabicPeriod"/>
                      </a:pPr>
                      <a:r>
                        <a:rPr lang="en-US" sz="1200" noProof="0">
                          <a:effectLst/>
                          <a:latin typeface="Aptos" panose="020B0004020202020204" pitchFamily="34" charset="0"/>
                          <a:ea typeface="Aptos" panose="020B0004020202020204" pitchFamily="34" charset="0"/>
                          <a:cs typeface="Arial" panose="020B0604020202020204" pitchFamily="34" charset="0"/>
                        </a:rPr>
                        <a:t>Voice input (Verbal description of an incident)</a:t>
                      </a:r>
                    </a:p>
                    <a:p>
                      <a:pPr marL="342900" lvl="0" indent="-342900">
                        <a:lnSpc>
                          <a:spcPct val="107000"/>
                        </a:lnSpc>
                        <a:buFont typeface="+mj-lt"/>
                        <a:buAutoNum type="arabicPeriod"/>
                      </a:pPr>
                      <a:r>
                        <a:rPr lang="en-US" sz="1200" noProof="0">
                          <a:effectLst/>
                          <a:latin typeface="Aptos" panose="020B0004020202020204" pitchFamily="34" charset="0"/>
                          <a:ea typeface="Aptos" panose="020B0004020202020204" pitchFamily="34" charset="0"/>
                          <a:cs typeface="Arial" panose="020B0604020202020204" pitchFamily="34" charset="0"/>
                        </a:rPr>
                        <a:t>Images(photos), maybe with annotations</a:t>
                      </a:r>
                    </a:p>
                    <a:p>
                      <a:pPr marL="342900" lvl="0" indent="-342900">
                        <a:lnSpc>
                          <a:spcPct val="107000"/>
                        </a:lnSpc>
                        <a:buFont typeface="+mj-lt"/>
                        <a:buAutoNum type="arabicPeriod"/>
                      </a:pPr>
                      <a:r>
                        <a:rPr lang="en-US" sz="1200" noProof="0">
                          <a:effectLst/>
                          <a:latin typeface="Aptos" panose="020B0004020202020204" pitchFamily="34" charset="0"/>
                          <a:ea typeface="Aptos" panose="020B0004020202020204" pitchFamily="34" charset="0"/>
                          <a:cs typeface="Arial" panose="020B0604020202020204" pitchFamily="34" charset="0"/>
                        </a:rPr>
                        <a:t>Template/-s for incident reports (list/-s of questions)</a:t>
                      </a:r>
                    </a:p>
                    <a:p>
                      <a:pPr marL="342900" lvl="0" indent="-342900">
                        <a:lnSpc>
                          <a:spcPct val="107000"/>
                        </a:lnSpc>
                        <a:spcAft>
                          <a:spcPts val="800"/>
                        </a:spcAft>
                        <a:buFont typeface="+mj-lt"/>
                        <a:buAutoNum type="arabicPeriod"/>
                      </a:pPr>
                      <a:r>
                        <a:rPr lang="en-US" sz="1200" noProof="0">
                          <a:effectLst/>
                          <a:latin typeface="Aptos" panose="020B0004020202020204" pitchFamily="34" charset="0"/>
                          <a:ea typeface="Aptos" panose="020B0004020202020204" pitchFamily="34" charset="0"/>
                          <a:cs typeface="Arial" panose="020B0604020202020204" pitchFamily="34" charset="0"/>
                        </a:rPr>
                        <a:t>Reference data (list of equipment, list of facilities, list of incident types and severity levels)</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16924050"/>
                  </a:ext>
                </a:extLst>
              </a:tr>
              <a:tr h="219988">
                <a:tc>
                  <a:txBody>
                    <a:bodyPr/>
                    <a:lstStyle/>
                    <a:p>
                      <a:pPr>
                        <a:lnSpc>
                          <a:spcPct val="100000"/>
                        </a:lnSpc>
                        <a:spcAft>
                          <a:spcPts val="0"/>
                        </a:spcAft>
                        <a:buNone/>
                      </a:pPr>
                      <a:r>
                        <a:rPr lang="en-US" sz="1200" b="1" noProof="0">
                          <a:effectLst/>
                          <a:latin typeface="Aptos" panose="020B0004020202020204" pitchFamily="34" charset="0"/>
                        </a:rPr>
                        <a:t>Output</a:t>
                      </a:r>
                      <a:endParaRPr lang="en-US" sz="1200" b="1" noProof="0">
                        <a:effectLst/>
                        <a:latin typeface="Aptos" panose="020B0004020202020204" pitchFamily="34" charset="0"/>
                        <a:ea typeface="Aptos" panose="020B0004020202020204" pitchFamily="34" charset="0"/>
                        <a:cs typeface="Arial" panose="020B0604020202020204" pitchFamily="34" charset="0"/>
                      </a:endParaRPr>
                    </a:p>
                  </a:txBody>
                  <a:tcPr marL="72000" marR="72000" marT="72000" marB="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buNone/>
                      </a:pPr>
                      <a:r>
                        <a:rPr lang="en-US" sz="1200" noProof="0">
                          <a:effectLst/>
                          <a:latin typeface="Aptos" panose="020B0004020202020204" pitchFamily="34" charset="0"/>
                          <a:ea typeface="Aptos" panose="020B0004020202020204" pitchFamily="34" charset="0"/>
                          <a:cs typeface="Arial" panose="020B0604020202020204" pitchFamily="34" charset="0"/>
                        </a:rPr>
                        <a:t>Incident report (filled in template)</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91106371"/>
                  </a:ext>
                </a:extLst>
              </a:tr>
              <a:tr h="214035">
                <a:tc>
                  <a:txBody>
                    <a:bodyPr/>
                    <a:lstStyle/>
                    <a:p>
                      <a:pPr>
                        <a:lnSpc>
                          <a:spcPct val="100000"/>
                        </a:lnSpc>
                        <a:spcAft>
                          <a:spcPts val="0"/>
                        </a:spcAft>
                        <a:buNone/>
                      </a:pPr>
                      <a:r>
                        <a:rPr lang="en-US" sz="1200" b="1" noProof="0">
                          <a:effectLst/>
                          <a:latin typeface="Aptos" panose="020B0004020202020204" pitchFamily="34" charset="0"/>
                        </a:rPr>
                        <a:t>Expected benefits / value</a:t>
                      </a:r>
                      <a:endParaRPr lang="en-US" sz="1200" b="1" noProof="0">
                        <a:effectLst/>
                        <a:latin typeface="Aptos" panose="020B0004020202020204" pitchFamily="34" charset="0"/>
                        <a:ea typeface="Aptos" panose="020B0004020202020204" pitchFamily="34" charset="0"/>
                        <a:cs typeface="Arial" panose="020B0604020202020204" pitchFamily="34" charset="0"/>
                      </a:endParaRPr>
                    </a:p>
                  </a:txBody>
                  <a:tcPr marL="72000" marR="72000" marT="72000" marB="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42900" lvl="0" indent="-342900">
                        <a:lnSpc>
                          <a:spcPct val="107000"/>
                        </a:lnSpc>
                        <a:buFont typeface="+mj-lt"/>
                        <a:buAutoNum type="arabicPeriod"/>
                      </a:pPr>
                      <a:r>
                        <a:rPr lang="en-US" sz="1200" noProof="0">
                          <a:effectLst/>
                          <a:latin typeface="Aptos" panose="020B0004020202020204" pitchFamily="34" charset="0"/>
                          <a:ea typeface="Aptos" panose="020B0004020202020204" pitchFamily="34" charset="0"/>
                          <a:cs typeface="Arial" panose="020B0604020202020204" pitchFamily="34" charset="0"/>
                        </a:rPr>
                        <a:t>Faster Response Time</a:t>
                      </a:r>
                    </a:p>
                    <a:p>
                      <a:pPr marL="342900" lvl="0" indent="-342900">
                        <a:lnSpc>
                          <a:spcPct val="107000"/>
                        </a:lnSpc>
                        <a:buFont typeface="+mj-lt"/>
                        <a:buAutoNum type="arabicPeriod"/>
                      </a:pPr>
                      <a:r>
                        <a:rPr lang="en-US" sz="1200" noProof="0">
                          <a:effectLst/>
                          <a:latin typeface="Aptos" panose="020B0004020202020204" pitchFamily="34" charset="0"/>
                          <a:ea typeface="Aptos" panose="020B0004020202020204" pitchFamily="34" charset="0"/>
                          <a:cs typeface="Arial" panose="020B0604020202020204" pitchFamily="34" charset="0"/>
                        </a:rPr>
                        <a:t>Increased Accuracy and Consistency</a:t>
                      </a:r>
                    </a:p>
                    <a:p>
                      <a:pPr marL="342900" lvl="0" indent="-342900">
                        <a:lnSpc>
                          <a:spcPct val="107000"/>
                        </a:lnSpc>
                        <a:buFont typeface="+mj-lt"/>
                        <a:buAutoNum type="arabicPeriod"/>
                      </a:pPr>
                      <a:r>
                        <a:rPr lang="en-US" sz="1200" noProof="0">
                          <a:effectLst/>
                          <a:latin typeface="Aptos" panose="020B0004020202020204" pitchFamily="34" charset="0"/>
                          <a:ea typeface="Aptos" panose="020B0004020202020204" pitchFamily="34" charset="0"/>
                          <a:cs typeface="Arial" panose="020B0604020202020204" pitchFamily="34" charset="0"/>
                        </a:rPr>
                        <a:t>Improved Safety</a:t>
                      </a:r>
                    </a:p>
                    <a:p>
                      <a:pPr marL="342900" lvl="0" indent="-342900">
                        <a:lnSpc>
                          <a:spcPct val="107000"/>
                        </a:lnSpc>
                        <a:spcAft>
                          <a:spcPts val="800"/>
                        </a:spcAft>
                        <a:buFont typeface="+mj-lt"/>
                        <a:buAutoNum type="arabicPeriod"/>
                      </a:pPr>
                      <a:r>
                        <a:rPr lang="en-US" sz="1200" noProof="0">
                          <a:effectLst/>
                          <a:latin typeface="Aptos" panose="020B0004020202020204" pitchFamily="34" charset="0"/>
                          <a:ea typeface="Aptos" panose="020B0004020202020204" pitchFamily="34" charset="0"/>
                          <a:cs typeface="Arial" panose="020B0604020202020204" pitchFamily="34" charset="0"/>
                        </a:rPr>
                        <a:t>Better Compliance and Documentation</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84160286"/>
                  </a:ext>
                </a:extLst>
              </a:tr>
            </a:tbl>
          </a:graphicData>
        </a:graphic>
      </p:graphicFrame>
      <p:sp>
        <p:nvSpPr>
          <p:cNvPr id="4" name="TextBox 3">
            <a:extLst>
              <a:ext uri="{FF2B5EF4-FFF2-40B4-BE49-F238E27FC236}">
                <a16:creationId xmlns:a16="http://schemas.microsoft.com/office/drawing/2014/main" id="{CC68E013-F5A1-9C4C-7125-43A73EBA3D40}"/>
              </a:ext>
            </a:extLst>
          </p:cNvPr>
          <p:cNvSpPr txBox="1"/>
          <p:nvPr/>
        </p:nvSpPr>
        <p:spPr>
          <a:xfrm>
            <a:off x="10708888" y="0"/>
            <a:ext cx="1483112"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572F91"/>
                </a:solidFill>
                <a:effectLst/>
                <a:uLnTx/>
                <a:uFillTx/>
                <a:latin typeface="Arial" panose="020B0604020202020204"/>
                <a:ea typeface="+mn-ea"/>
                <a:cs typeface="+mn-cs"/>
              </a:rPr>
              <a:t>BETA version</a:t>
            </a:r>
          </a:p>
        </p:txBody>
      </p:sp>
    </p:spTree>
    <p:extLst>
      <p:ext uri="{BB962C8B-B14F-4D97-AF65-F5344CB8AC3E}">
        <p14:creationId xmlns:p14="http://schemas.microsoft.com/office/powerpoint/2010/main" val="168675107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2_Office Theme">
  <a:themeElements>
    <a:clrScheme name="Custom 18">
      <a:dk1>
        <a:srgbClr val="000000"/>
      </a:dk1>
      <a:lt1>
        <a:srgbClr val="FFFFFF"/>
      </a:lt1>
      <a:dk2>
        <a:srgbClr val="44546A"/>
      </a:dk2>
      <a:lt2>
        <a:srgbClr val="E7E6E6"/>
      </a:lt2>
      <a:accent1>
        <a:srgbClr val="0079C2"/>
      </a:accent1>
      <a:accent2>
        <a:srgbClr val="8BADDC"/>
      </a:accent2>
      <a:accent3>
        <a:srgbClr val="00AACD"/>
      </a:accent3>
      <a:accent4>
        <a:srgbClr val="CAD510"/>
      </a:accent4>
      <a:accent5>
        <a:srgbClr val="99C879"/>
      </a:accent5>
      <a:accent6>
        <a:srgbClr val="FBB900"/>
      </a:accent6>
      <a:hlink>
        <a:srgbClr val="DF006E"/>
      </a:hlink>
      <a:folHlink>
        <a:srgbClr val="888B8D"/>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aaga_Helia_PPT2020_simplified_FINAL.pptx" id="{F8AF45FA-2485-4975-9724-BCA7566B273D}" vid="{5C7E5427-9A9C-4C31-9507-78515B0EAB1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Asiakirja" ma:contentTypeID="0x010100637C7E7AB6AB894987CF398648DBC836" ma:contentTypeVersion="12" ma:contentTypeDescription="Luo uusi asiakirja." ma:contentTypeScope="" ma:versionID="875dfd67fcc7eb71f5186b9cf35054d8">
  <xsd:schema xmlns:xsd="http://www.w3.org/2001/XMLSchema" xmlns:xs="http://www.w3.org/2001/XMLSchema" xmlns:p="http://schemas.microsoft.com/office/2006/metadata/properties" xmlns:ns2="821c299e-90c1-4fd0-bc6e-dedd7030ac76" xmlns:ns3="2e70be20-d9ef-4e8b-907b-980451580b60" targetNamespace="http://schemas.microsoft.com/office/2006/metadata/properties" ma:root="true" ma:fieldsID="c8b8378c08ad45c9ceeee89c00a34c6d" ns2:_="" ns3:_="">
    <xsd:import namespace="821c299e-90c1-4fd0-bc6e-dedd7030ac76"/>
    <xsd:import namespace="2e70be20-d9ef-4e8b-907b-980451580b60"/>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21c299e-90c1-4fd0-bc6e-dedd7030ac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Kuvien tunnisteet" ma:readOnly="false" ma:fieldId="{5cf76f15-5ced-4ddc-b409-7134ff3c332f}" ma:taxonomyMulti="true" ma:sspId="b840f101-7d04-46f0-beee-8e35b8c16e43"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e70be20-d9ef-4e8b-907b-980451580b60"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171ad07f-4a67-4bee-b900-08b771dcff08}" ma:internalName="TaxCatchAll" ma:showField="CatchAllData" ma:web="2e70be20-d9ef-4e8b-907b-980451580b6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Sisältölaji"/>
        <xsd:element ref="dc:title" minOccurs="0" maxOccurs="1" ma:index="4" ma:displayName="Otsikk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821c299e-90c1-4fd0-bc6e-dedd7030ac76">
      <Terms xmlns="http://schemas.microsoft.com/office/infopath/2007/PartnerControls"/>
    </lcf76f155ced4ddcb4097134ff3c332f>
    <TaxCatchAll xmlns="2e70be20-d9ef-4e8b-907b-980451580b60" xsi:nil="true"/>
  </documentManagement>
</p:properties>
</file>

<file path=customXml/itemProps1.xml><?xml version="1.0" encoding="utf-8"?>
<ds:datastoreItem xmlns:ds="http://schemas.openxmlformats.org/officeDocument/2006/customXml" ds:itemID="{C7911769-39A2-4B58-B612-7EE4C7E5CCA9}"/>
</file>

<file path=customXml/itemProps2.xml><?xml version="1.0" encoding="utf-8"?>
<ds:datastoreItem xmlns:ds="http://schemas.openxmlformats.org/officeDocument/2006/customXml" ds:itemID="{A22B59A6-80D0-4CDB-A4FD-12E0FB25EDDE}"/>
</file>

<file path=customXml/itemProps3.xml><?xml version="1.0" encoding="utf-8"?>
<ds:datastoreItem xmlns:ds="http://schemas.openxmlformats.org/officeDocument/2006/customXml" ds:itemID="{72B99AFE-39DE-4E12-B986-E14412067467}"/>
</file>

<file path=docProps/app.xml><?xml version="1.0" encoding="utf-8"?>
<Properties xmlns="http://schemas.openxmlformats.org/officeDocument/2006/extended-properties" xmlns:vt="http://schemas.openxmlformats.org/officeDocument/2006/docPropsVTypes">
  <TotalTime>0</TotalTime>
  <Words>221</Words>
  <Application>Microsoft Office PowerPoint</Application>
  <PresentationFormat>Widescreen</PresentationFormat>
  <Paragraphs>26</Paragraphs>
  <Slides>1</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vt:i4>
      </vt:variant>
    </vt:vector>
  </HeadingPairs>
  <TitlesOfParts>
    <vt:vector size="7" baseType="lpstr">
      <vt:lpstr>Aptos</vt:lpstr>
      <vt:lpstr>Aptos Display</vt:lpstr>
      <vt:lpstr>Arial</vt:lpstr>
      <vt:lpstr>Wingdings</vt:lpstr>
      <vt:lpstr>Office Theme</vt:lpstr>
      <vt:lpstr>2_Office Theme</vt:lpstr>
      <vt:lpstr>GenAI product description: Incident reporting use case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Kudryavtsev Dmitry</dc:creator>
  <cp:lastModifiedBy>Kudryavtsev Dmitry</cp:lastModifiedBy>
  <cp:revision>1</cp:revision>
  <dcterms:created xsi:type="dcterms:W3CDTF">2026-02-06T16:25:11Z</dcterms:created>
  <dcterms:modified xsi:type="dcterms:W3CDTF">2026-02-06T16:25:20Z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0x010100637C7E7AB6AB894987CF398648DBC836</vt:lpwstr>
  </property>
</Properties>
</file>